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1"/>
  </p:notesMasterIdLst>
  <p:handoutMasterIdLst>
    <p:handoutMasterId r:id="rId132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331" r:id="rId70"/>
    <p:sldId id="328" r:id="rId71"/>
    <p:sldId id="329" r:id="rId72"/>
    <p:sldId id="332" r:id="rId73"/>
    <p:sldId id="333" r:id="rId74"/>
    <p:sldId id="334" r:id="rId75"/>
    <p:sldId id="330" r:id="rId76"/>
    <p:sldId id="415" r:id="rId77"/>
    <p:sldId id="417" r:id="rId78"/>
    <p:sldId id="416" r:id="rId79"/>
    <p:sldId id="421" r:id="rId80"/>
    <p:sldId id="434" r:id="rId81"/>
    <p:sldId id="428" r:id="rId82"/>
    <p:sldId id="429" r:id="rId83"/>
    <p:sldId id="436" r:id="rId84"/>
    <p:sldId id="437" r:id="rId85"/>
    <p:sldId id="423" r:id="rId86"/>
    <p:sldId id="424" r:id="rId87"/>
    <p:sldId id="425" r:id="rId88"/>
    <p:sldId id="426" r:id="rId89"/>
    <p:sldId id="427" r:id="rId90"/>
    <p:sldId id="422" r:id="rId91"/>
    <p:sldId id="430" r:id="rId92"/>
    <p:sldId id="438" r:id="rId93"/>
    <p:sldId id="439" r:id="rId94"/>
    <p:sldId id="432" r:id="rId95"/>
    <p:sldId id="440" r:id="rId96"/>
    <p:sldId id="441" r:id="rId97"/>
    <p:sldId id="442" r:id="rId98"/>
    <p:sldId id="433" r:id="rId99"/>
    <p:sldId id="435" r:id="rId100"/>
    <p:sldId id="420" r:id="rId101"/>
    <p:sldId id="448" r:id="rId102"/>
    <p:sldId id="493" r:id="rId103"/>
    <p:sldId id="450" r:id="rId104"/>
    <p:sldId id="451" r:id="rId105"/>
    <p:sldId id="452" r:id="rId106"/>
    <p:sldId id="453" r:id="rId107"/>
    <p:sldId id="454" r:id="rId108"/>
    <p:sldId id="455" r:id="rId109"/>
    <p:sldId id="456" r:id="rId110"/>
    <p:sldId id="457" r:id="rId111"/>
    <p:sldId id="458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95" r:id="rId122"/>
    <p:sldId id="496" r:id="rId123"/>
    <p:sldId id="470" r:id="rId124"/>
    <p:sldId id="471" r:id="rId125"/>
    <p:sldId id="472" r:id="rId126"/>
    <p:sldId id="494" r:id="rId127"/>
    <p:sldId id="419" r:id="rId128"/>
    <p:sldId id="408" r:id="rId129"/>
    <p:sldId id="409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595959"/>
    <a:srgbClr val="8064A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421" autoAdjust="0"/>
  </p:normalViewPr>
  <p:slideViewPr>
    <p:cSldViewPr snapToGrid="0">
      <p:cViewPr varScale="1">
        <p:scale>
          <a:sx n="85" d="100"/>
          <a:sy n="85" d="100"/>
        </p:scale>
        <p:origin x="108" y="348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Defines an </a:t>
          </a:r>
          <a:br>
            <a:rPr lang="en-US" sz="3600" b="1" kern="1200" dirty="0" smtClean="0">
              <a:latin typeface="Tekton Pro" panose="020F0403020208020904" pitchFamily="34" charset="0"/>
            </a:rPr>
          </a:br>
          <a:r>
            <a:rPr lang="en-US" sz="3600" b="1" kern="1200" dirty="0" smtClean="0">
              <a:latin typeface="Tekton Pro" panose="020F0403020208020904" pitchFamily="34" charset="0"/>
            </a:rPr>
            <a:t>Angular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component code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dependencies for the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Keeps the application modularized</a:t>
          </a:r>
          <a:endParaRPr lang="en-US" sz="3600" b="1" kern="1200" dirty="0">
            <a:latin typeface="Tekton Pro" panose="020F0403020208020904" pitchFamily="34" charset="0"/>
          </a:endParaRPr>
        </a:p>
      </dsp:txBody>
      <dsp:txXfrm>
        <a:off x="4287589" y="2420689"/>
        <a:ext cx="3455789" cy="20734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591449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Movies</a:t>
          </a:r>
          <a:endParaRPr lang="en-US" sz="3600" kern="1200" dirty="0"/>
        </a:p>
      </dsp:txBody>
      <dsp:txXfrm>
        <a:off x="0" y="591449"/>
        <a:ext cx="8229600" cy="1559250"/>
      </dsp:txXfrm>
    </dsp:sp>
    <dsp:sp modelId="{0081B715-FF13-4111-9C56-32135BB8114E}">
      <dsp:nvSpPr>
        <dsp:cNvPr id="0" name=""/>
        <dsp:cNvSpPr/>
      </dsp:nvSpPr>
      <dsp:spPr>
        <a:xfrm>
          <a:off x="411480" y="60089"/>
          <a:ext cx="5760720" cy="10627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Defines the Model</a:t>
          </a:r>
          <a:endParaRPr lang="en-US" sz="3600" kern="1200" dirty="0"/>
        </a:p>
      </dsp:txBody>
      <dsp:txXfrm>
        <a:off x="463358" y="111967"/>
        <a:ext cx="5656964" cy="958964"/>
      </dsp:txXfrm>
    </dsp:sp>
    <dsp:sp modelId="{C223E7A1-26AC-456D-BBC7-DF20DBC71E6C}">
      <dsp:nvSpPr>
        <dsp:cNvPr id="0" name=""/>
        <dsp:cNvSpPr/>
      </dsp:nvSpPr>
      <dsp:spPr>
        <a:xfrm>
          <a:off x="0" y="2876460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Hide/Show Images</a:t>
          </a:r>
          <a:endParaRPr lang="en-US" sz="3600" kern="1200" dirty="0"/>
        </a:p>
      </dsp:txBody>
      <dsp:txXfrm>
        <a:off x="0" y="2876460"/>
        <a:ext cx="8229600" cy="1559250"/>
      </dsp:txXfrm>
    </dsp:sp>
    <dsp:sp modelId="{BC93F66D-EDC3-49B9-BDEE-FCCAA903E96E}">
      <dsp:nvSpPr>
        <dsp:cNvPr id="0" name=""/>
        <dsp:cNvSpPr/>
      </dsp:nvSpPr>
      <dsp:spPr>
        <a:xfrm>
          <a:off x="411480" y="2345100"/>
          <a:ext cx="5760720" cy="106272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Implements Methods</a:t>
          </a:r>
          <a:endParaRPr lang="en-US" sz="3600" kern="1200" dirty="0"/>
        </a:p>
      </dsp:txBody>
      <dsp:txXfrm>
        <a:off x="463358" y="2396978"/>
        <a:ext cx="56569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</a:t>
            </a:r>
            <a:r>
              <a:rPr lang="en-US" dirty="0" smtClean="0"/>
              <a:t>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/>
              <a:t>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5838</Words>
  <Application>Microsoft Office PowerPoint</Application>
  <PresentationFormat>Widescreen</PresentationFormat>
  <Paragraphs>1292</Paragraphs>
  <Slides>129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3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2015-06-17T19:28:21Z</dcterms:modified>
</cp:coreProperties>
</file>